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9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07731"/>
              </p:ext>
            </p:extLst>
          </p:nvPr>
        </p:nvGraphicFramePr>
        <p:xfrm>
          <a:off x="522515" y="873831"/>
          <a:ext cx="7994164" cy="410220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Fernando Martínez Flores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06-07-III-2023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Alberto Dávila Guerra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Integrar Pleno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06-10-III-2023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Astrid Amaya Zamora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Integrar Pleno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Lilia Verónica Sánchez Castillo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16-17-III-2023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Juana Cecilia López Salazar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16-17-III-2023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Brenda María Molina Ortiz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CEMASC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Karen Valeria Berumen Alatorre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CEMASC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Roció Alejandra Rodríguez García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01-02-III-2023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72016"/>
              </p:ext>
            </p:extLst>
          </p:nvPr>
        </p:nvGraphicFramePr>
        <p:xfrm>
          <a:off x="522515" y="873831"/>
          <a:ext cx="7994164" cy="46770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Roció del Carmen López Fresnillo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Erika González Barrios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13-16-III-2023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del Carmen Catalina Garza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Mercantil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14-17-III-2023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Homero Ernesto Salinas Rodríguez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Obed Santibáñez Cabrales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Familiar de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Sesión de Consejo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 Alberto Valdés Cardona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Auxiliar Familiar Parras de la Fuente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y 21-III-2023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Karina Martínez Jiménez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21-22-III-2023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Muñoz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02-03-III-2023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Carlos Eduardo Flores Puente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Tribunal Laboral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Octavio Quiñones Rivera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Sexto Civil Torreón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Astrid Amaya Zamora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Integrar Pleno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22499"/>
              </p:ext>
            </p:extLst>
          </p:nvPr>
        </p:nvGraphicFramePr>
        <p:xfrm>
          <a:off x="522515" y="873831"/>
          <a:ext cx="7994164" cy="48434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Diana Edith Alatorre Escobedo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Elizabeth Jaquez Solís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Ruiz Castañeda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Bertha Ivet Segura Limón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21-22-III-2023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Juana del Carmen Román Alonso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Miriam Leos Galindo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Mirna Lorena López Villegas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Frontera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y 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Edwin Alejandro Hernández Gámez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Taquimecanógrafo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Mayra Alicia González Alvarado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Mercantil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21-24-III-2023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Modesto Corpus González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Ramiro Recio Ugalde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89161"/>
              </p:ext>
            </p:extLst>
          </p:nvPr>
        </p:nvGraphicFramePr>
        <p:xfrm>
          <a:off x="522515" y="873831"/>
          <a:ext cx="7994164" cy="500685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Muñoz Martínez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Tenorio Miranda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Diana Marcela Saucedo González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Francisca Soledad Cruz Gutiérrez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Manuel Alejandro Varela Rodríguez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Elvia del Rosario Rosales Teniente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24,28,29,30 y 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Emmanuel Treviño Leyva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de la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Francisco Javier Rivas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la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Cesar Ramírez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Civil Hipotecario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Emmanuel Francisco Niño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Mayra Liliana Hernández Reyes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Brenda Liliana Acosta Reyes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4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89006"/>
              </p:ext>
            </p:extLst>
          </p:nvPr>
        </p:nvGraphicFramePr>
        <p:xfrm>
          <a:off x="522515" y="873831"/>
          <a:ext cx="7994164" cy="47617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Yazmin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Leija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Gaona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Cesar Rene Chávez Moreno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Tercer Tribunal Distrital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Jessica Karime Prospero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Teresita Maithe Avalos Medina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Graciela Sánchez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Jessica Karime Prospero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Juana Cecilia López Salazar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Bertha Ivet Segura Limón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Cindy Verónica Rubio García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Psicóloga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Paola Teresa Cabello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Defensora Pública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Celia del Rosario Álvarez Navarrete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Defensora Pública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Luz Suarez Marines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Defensora Pública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7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30421"/>
              </p:ext>
            </p:extLst>
          </p:nvPr>
        </p:nvGraphicFramePr>
        <p:xfrm>
          <a:off x="522515" y="873831"/>
          <a:ext cx="7994164" cy="48434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Edwinn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Arturo Moreno García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 Público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Sonia Elizabeth Arredondo Mireles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Humanos de la Oficialía Mayor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Fabiola Solís Márquez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Humanos de la Oficialía Mayor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Olga Gloria Hernández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Sonia Lizette Pereda Rodríguez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Teodoro Olivares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Rolando III López Salazar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Guadalupe Alemán Rincón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Juana María de Labra Monsiváis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Esther Hernández Franco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Gabriela Lizeth Rosas Robles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 Isidro Tijerina Vargas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85587"/>
              </p:ext>
            </p:extLst>
          </p:nvPr>
        </p:nvGraphicFramePr>
        <p:xfrm>
          <a:off x="522515" y="873831"/>
          <a:ext cx="7994164" cy="31128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Jovita Azucena Hernández Rico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Victoria de Jesús Bustamante Ávila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Dulce Violeta Barrón Gómez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Rocío del Carmen López Fresnillo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Martha Alicia Sena Antonio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Karina Rodríguez Delgado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0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1449</Words>
  <Application>Microsoft Office PowerPoint</Application>
  <PresentationFormat>Presentación en pantalla (4:3)</PresentationFormat>
  <Paragraphs>495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118</cp:revision>
  <dcterms:created xsi:type="dcterms:W3CDTF">2017-02-28T19:33:47Z</dcterms:created>
  <dcterms:modified xsi:type="dcterms:W3CDTF">2023-04-17T20:15:47Z</dcterms:modified>
</cp:coreProperties>
</file>